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343" autoAdjust="0"/>
  </p:normalViewPr>
  <p:slideViewPr>
    <p:cSldViewPr snapToGrid="0">
      <p:cViewPr varScale="1">
        <p:scale>
          <a:sx n="81" d="100"/>
          <a:sy n="81" d="100"/>
        </p:scale>
        <p:origin x="-78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Технология формирования Мини </a:t>
            </a:r>
            <a:r>
              <a:rPr lang="ru-RU" sz="3600" b="1" dirty="0"/>
              <a:t>– </a:t>
            </a:r>
            <a:r>
              <a:rPr lang="ru-RU" sz="3600" b="1" dirty="0" smtClean="0"/>
              <a:t>музея </a:t>
            </a:r>
            <a:r>
              <a:rPr lang="ru-RU" sz="3600" b="1" dirty="0" smtClean="0"/>
              <a:t>открытки Для </a:t>
            </a:r>
            <a:r>
              <a:rPr lang="ru-RU" sz="3600" b="1" dirty="0" smtClean="0"/>
              <a:t>детей старшего дошкольного возраста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631" y="3531204"/>
            <a:ext cx="10785221" cy="9776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Автор</a:t>
            </a:r>
            <a:r>
              <a:rPr lang="ru-RU" dirty="0"/>
              <a:t>: Истомина А.А</a:t>
            </a:r>
            <a:r>
              <a:rPr lang="ru-RU" dirty="0" smtClean="0"/>
              <a:t>., воспитатель, 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1 квалификационная категория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415" r="23109"/>
          <a:stretch/>
        </p:blipFill>
        <p:spPr>
          <a:xfrm rot="5400000">
            <a:off x="8669518" y="3335517"/>
            <a:ext cx="3187340" cy="3857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757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7. Подсистема в прошлом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ru-RU" dirty="0" smtClean="0"/>
              <a:t>ИСТОРИЯ ПИСЬМЕННОСТИ, КОММУНИКАЦИИ,  ПОЧТЫ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ru-RU" dirty="0" smtClean="0"/>
              <a:t>КАК ВЫГЛЯДЕЛА ОТКРЫТКА (И ЕЕ ЧАСТИ) В ПРОШЛОМ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54" y="3365975"/>
            <a:ext cx="3175948" cy="2113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69" y="3407629"/>
            <a:ext cx="2882202" cy="20587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1183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8. Надсистема в будущем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Место почты и открытки в будущем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3" y="2608354"/>
            <a:ext cx="5334000" cy="3705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34" y="1556248"/>
            <a:ext cx="5715000" cy="3667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976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9. Подсистема в будущем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Какими будут открытки (и ее части) в будущем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14625"/>
            <a:ext cx="6096000" cy="2751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7135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Сосистема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Бережное хранение</a:t>
            </a:r>
          </a:p>
          <a:p>
            <a:r>
              <a:rPr lang="ru-RU" dirty="0"/>
              <a:t>Аккуратное использование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897444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Антисистема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Огонь</a:t>
            </a:r>
          </a:p>
          <a:p>
            <a:r>
              <a:rPr lang="ru-RU" dirty="0"/>
              <a:t>Влажность</a:t>
            </a:r>
          </a:p>
          <a:p>
            <a:r>
              <a:rPr lang="ru-RU" dirty="0"/>
              <a:t>Время</a:t>
            </a:r>
          </a:p>
          <a:p>
            <a:r>
              <a:rPr lang="ru-RU" dirty="0"/>
              <a:t>Небрежное отношение и хранение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147895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создания мини - музея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Культурная ценность доминирующего объекта мини - музея</a:t>
            </a:r>
          </a:p>
          <a:p>
            <a:r>
              <a:rPr lang="ru-RU" dirty="0"/>
              <a:t>Доступность (воспитанники участвуют в создании и пополнении музея)</a:t>
            </a:r>
          </a:p>
          <a:p>
            <a:r>
              <a:rPr lang="ru-RU" dirty="0"/>
              <a:t>Открытость (возможность воспитанников других возрастных групп посетить музей)</a:t>
            </a:r>
          </a:p>
          <a:p>
            <a:r>
              <a:rPr lang="ru-RU" dirty="0"/>
              <a:t>Соответствие возрасту (психологические особенности + интерес + зона ближайшего развития)</a:t>
            </a:r>
          </a:p>
          <a:p>
            <a:r>
              <a:rPr lang="ru-RU" dirty="0"/>
              <a:t>Сотворчество (педагоги + воспитанники + родители воспитанников)</a:t>
            </a:r>
          </a:p>
          <a:p>
            <a:r>
              <a:rPr lang="ru-RU" dirty="0"/>
              <a:t>Безопасность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2892082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МИНИ - музея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86913053"/>
              </p:ext>
            </p:extLst>
          </p:nvPr>
        </p:nvGraphicFramePr>
        <p:xfrm>
          <a:off x="375141" y="1311732"/>
          <a:ext cx="11394830" cy="5070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997">
                  <a:extLst>
                    <a:ext uri="{9D8B030D-6E8A-4147-A177-3AD203B41FA5}">
                      <a16:colId xmlns="" xmlns:a16="http://schemas.microsoft.com/office/drawing/2014/main" val="2239478041"/>
                    </a:ext>
                  </a:extLst>
                </a:gridCol>
                <a:gridCol w="3795935">
                  <a:extLst>
                    <a:ext uri="{9D8B030D-6E8A-4147-A177-3AD203B41FA5}">
                      <a16:colId xmlns="" xmlns:a16="http://schemas.microsoft.com/office/drawing/2014/main" val="140000305"/>
                    </a:ext>
                  </a:extLst>
                </a:gridCol>
                <a:gridCol w="2278966">
                  <a:extLst>
                    <a:ext uri="{9D8B030D-6E8A-4147-A177-3AD203B41FA5}">
                      <a16:colId xmlns="" xmlns:a16="http://schemas.microsoft.com/office/drawing/2014/main" val="30069968"/>
                    </a:ext>
                  </a:extLst>
                </a:gridCol>
                <a:gridCol w="3901438">
                  <a:extLst>
                    <a:ext uri="{9D8B030D-6E8A-4147-A177-3AD203B41FA5}">
                      <a16:colId xmlns="" xmlns:a16="http://schemas.microsoft.com/office/drawing/2014/main" val="1734101473"/>
                    </a:ext>
                  </a:extLst>
                </a:gridCol>
                <a:gridCol w="656494">
                  <a:extLst>
                    <a:ext uri="{9D8B030D-6E8A-4147-A177-3AD203B41FA5}">
                      <a16:colId xmlns="" xmlns:a16="http://schemas.microsoft.com/office/drawing/2014/main" val="4118885677"/>
                    </a:ext>
                  </a:extLst>
                </a:gridCol>
              </a:tblGrid>
              <a:tr h="1524141"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6.«Надсистема» в  прошлом</a:t>
                      </a:r>
                    </a:p>
                    <a:p>
                      <a:pPr algn="ctr"/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(использование раньше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ИСТОРИЯ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ПИСЬМЕННОСТИ,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КОММУНИКАЦИИ,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ПОЧТЫ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2.«Надсистема» - место, в котором находится «С/О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ПИСЬМЕННОСТЬ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КОММУНИКАЦИЯ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ПОЧТА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8. «Надсистема» в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будущем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БУДУЩЕЕ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ПИСЬМЕННОСТИ,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КОММУНИКАЦИИ,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ПОЧТЫ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642326"/>
                  </a:ext>
                </a:extLst>
              </a:tr>
              <a:tr h="196135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Антисистема (враги)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4.«С/О» в прошлом или история </a:t>
                      </a:r>
                      <a:r>
                        <a:rPr lang="ru-RU" sz="1600" b="1" dirty="0" smtClean="0"/>
                        <a:t>по</a:t>
                      </a:r>
                    </a:p>
                    <a:p>
                      <a:pPr algn="ctr"/>
                      <a:r>
                        <a:rPr lang="ru-RU" sz="1600" b="1" dirty="0" smtClean="0"/>
                        <a:t>явления </a:t>
                      </a:r>
                      <a:r>
                        <a:rPr lang="ru-RU" sz="1600" b="1" dirty="0"/>
                        <a:t>«С/О</a:t>
                      </a:r>
                      <a:r>
                        <a:rPr lang="ru-RU" sz="1600" b="1" dirty="0" smtClean="0"/>
                        <a:t>»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</a:rPr>
                        <a:t>ИСТОРИЯ ПОЯВЛЕНИЯ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</a:rPr>
                        <a:t>ЭВОЛЮЦИЯ ОТКРЫТКИ</a:t>
                      </a:r>
                      <a:endParaRPr lang="ru-RU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ru-RU" sz="1600" b="1" dirty="0" smtClean="0"/>
                        <a:t>«</a:t>
                      </a:r>
                      <a:r>
                        <a:rPr lang="ru-RU" sz="1600" b="1" dirty="0"/>
                        <a:t>Система</a:t>
                      </a:r>
                      <a:r>
                        <a:rPr lang="ru-RU" sz="1600" b="1" baseline="0" dirty="0"/>
                        <a:t> (объект</a:t>
                      </a:r>
                      <a:r>
                        <a:rPr lang="ru-RU" sz="1600" b="1" baseline="0" dirty="0" smtClean="0"/>
                        <a:t>)- С/О»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600" b="0" baseline="0" dirty="0" smtClean="0">
                          <a:solidFill>
                            <a:srgbClr val="FF0000"/>
                          </a:solidFill>
                        </a:rPr>
                        <a:t>ОТКРЫТКА</a:t>
                      </a:r>
                      <a:endParaRPr lang="ru-RU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5. «С/О» в будущем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(материалы</a:t>
                      </a:r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заменители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ОТКРЫТКА В БУДУЩЕМ</a:t>
                      </a:r>
                      <a:endParaRPr lang="ru-RU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/>
                        <a:t>Сосистема</a:t>
                      </a:r>
                      <a:r>
                        <a:rPr lang="ru-RU" sz="1600" b="1" dirty="0"/>
                        <a:t> (друзья)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4257163"/>
                  </a:ext>
                </a:extLst>
              </a:tr>
              <a:tr h="1501505"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7. «Подсистема» в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прошлом</a:t>
                      </a:r>
                    </a:p>
                    <a:p>
                      <a:pPr algn="ctr"/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Части открытки в прошлом (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</a:rPr>
                        <a:t>материал,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</a:rPr>
                        <a:t>текст,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</a:rPr>
                        <a:t>рисунок)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3.«Подсистема» - части «С/О</a:t>
                      </a:r>
                      <a:r>
                        <a:rPr lang="ru-RU" sz="1600" b="1" dirty="0" smtClean="0"/>
                        <a:t>»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</a:rPr>
                        <a:t>МАТЕРИАЛ,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</a:rPr>
                        <a:t>ТЕКСТ,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</a:rPr>
                        <a:t>РИСУНОК</a:t>
                      </a:r>
                      <a:endParaRPr lang="ru-RU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9. «Подсистема» в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будущем</a:t>
                      </a:r>
                    </a:p>
                    <a:p>
                      <a:pPr algn="ctr"/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Части открытки в будущем (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</a:rPr>
                        <a:t>материал,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</a:rPr>
                        <a:t>текст,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</a:rPr>
                        <a:t>рисунок)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0361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7895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Система/объект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Открытка (серии: события, праздники страны и мира, виды искусства)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58" t="4379" r="26092"/>
          <a:stretch/>
        </p:blipFill>
        <p:spPr>
          <a:xfrm rot="5400000">
            <a:off x="-295726" y="3039061"/>
            <a:ext cx="3840480" cy="28829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05" r="7238"/>
          <a:stretch/>
        </p:blipFill>
        <p:spPr>
          <a:xfrm rot="5400000">
            <a:off x="3757632" y="3065644"/>
            <a:ext cx="3963362" cy="29781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38" r="5334"/>
          <a:stretch/>
        </p:blipFill>
        <p:spPr>
          <a:xfrm rot="5400000">
            <a:off x="7907131" y="3065804"/>
            <a:ext cx="3976102" cy="2965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003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Надсистема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139" y="2015732"/>
            <a:ext cx="10679716" cy="3450613"/>
          </a:xfrm>
        </p:spPr>
        <p:txBody>
          <a:bodyPr/>
          <a:lstStyle/>
          <a:p>
            <a:r>
              <a:rPr lang="ru-RU" dirty="0"/>
              <a:t>Связана с письменностью</a:t>
            </a:r>
          </a:p>
          <a:p>
            <a:pPr marL="0" indent="0">
              <a:buNone/>
            </a:pPr>
            <a:r>
              <a:rPr lang="ru-RU" dirty="0"/>
              <a:t>(событийность (летопись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и авторство)</a:t>
            </a:r>
          </a:p>
          <a:p>
            <a:r>
              <a:rPr lang="ru-RU" dirty="0"/>
              <a:t>Коммуникация</a:t>
            </a:r>
          </a:p>
          <a:p>
            <a:pPr marL="0" indent="0">
              <a:buNone/>
            </a:pPr>
            <a:r>
              <a:rPr lang="ru-RU" dirty="0"/>
              <a:t>(общение и обмен </a:t>
            </a:r>
          </a:p>
          <a:p>
            <a:pPr marL="0" indent="0">
              <a:buNone/>
            </a:pPr>
            <a:r>
              <a:rPr lang="ru-RU" dirty="0"/>
              <a:t>информацией личной и официальной)</a:t>
            </a:r>
          </a:p>
          <a:p>
            <a:r>
              <a:rPr lang="ru-RU" dirty="0"/>
              <a:t>ПОЧТА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12" y="804519"/>
            <a:ext cx="6008914" cy="50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968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Подсистема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Материал (бумага, ткань, сухие цветы, нитки, краска и т.д.)</a:t>
            </a:r>
          </a:p>
          <a:p>
            <a:r>
              <a:rPr lang="ru-RU" dirty="0"/>
              <a:t>Текст (готовый, авторский) </a:t>
            </a:r>
          </a:p>
          <a:p>
            <a:r>
              <a:rPr lang="ru-RU" dirty="0"/>
              <a:t>Рисунок (шаблон, авторский)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" y="3675887"/>
            <a:ext cx="4276417" cy="2665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463" y="97246"/>
            <a:ext cx="3259909" cy="3259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288" y="408271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10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 Система/объект  в прошлом или история появления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Эволюция открытки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12" y="2869500"/>
            <a:ext cx="3572475" cy="23687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46" y="2036063"/>
            <a:ext cx="2686050" cy="1704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833" y="3675645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621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5. Система в будущем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Открытки будущего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49" y="2808765"/>
            <a:ext cx="4067312" cy="4049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99" y="2073074"/>
            <a:ext cx="4075419" cy="3335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1411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6. Надсистема в прошлом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Эволюция почты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54" y="2796403"/>
            <a:ext cx="1847850" cy="2466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153" y="3153590"/>
            <a:ext cx="2619375" cy="1752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77" y="2382065"/>
            <a:ext cx="2971800" cy="1543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78" y="3437709"/>
            <a:ext cx="1876425" cy="243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15302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137</TotalTime>
  <Words>380</Words>
  <Application>Microsoft Office PowerPoint</Application>
  <PresentationFormat>Произвольный</PresentationFormat>
  <Paragraphs>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Gallery</vt:lpstr>
      <vt:lpstr>Технология формирования Мини – музея открытки Для детей старшего дошкольного возраста </vt:lpstr>
      <vt:lpstr>Принципы создания мини - музея</vt:lpstr>
      <vt:lpstr>Структура МИНИ - музея</vt:lpstr>
      <vt:lpstr>1. Система/объект</vt:lpstr>
      <vt:lpstr>2. Надсистема</vt:lpstr>
      <vt:lpstr>3. Подсистема</vt:lpstr>
      <vt:lpstr>4. Система/объект  в прошлом или история появления системы</vt:lpstr>
      <vt:lpstr>5. Система в будущем</vt:lpstr>
      <vt:lpstr>6. Надсистема в прошлом</vt:lpstr>
      <vt:lpstr>7. Подсистема в прошлом</vt:lpstr>
      <vt:lpstr>8. Надсистема в будущем</vt:lpstr>
      <vt:lpstr>9. Подсистема в будущем</vt:lpstr>
      <vt:lpstr>Сосистема</vt:lpstr>
      <vt:lpstr>Антисистема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 – музей открытки</dc:title>
  <dc:creator>Истомина Истомина</dc:creator>
  <cp:lastModifiedBy>user</cp:lastModifiedBy>
  <cp:revision>21</cp:revision>
  <dcterms:created xsi:type="dcterms:W3CDTF">2017-03-28T07:45:16Z</dcterms:created>
  <dcterms:modified xsi:type="dcterms:W3CDTF">2018-03-13T08:44:57Z</dcterms:modified>
</cp:coreProperties>
</file>