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71" r:id="rId2"/>
    <p:sldId id="267" r:id="rId3"/>
    <p:sldId id="266" r:id="rId4"/>
    <p:sldId id="274" r:id="rId5"/>
    <p:sldId id="279" r:id="rId6"/>
    <p:sldId id="276" r:id="rId7"/>
    <p:sldId id="263" r:id="rId8"/>
    <p:sldId id="262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44F5-3EA1-4562-AD21-EB08C35C0C4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9AF4-7BB8-4D23-BDE5-4B3BD39E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960266" cy="150019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Осенние каникулы.</a:t>
            </a: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«Родители, научите детей переходить дорогу!».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348880"/>
            <a:ext cx="6400800" cy="4320480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7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</a:t>
            </a:r>
            <a:endParaRPr lang="ru-RU" sz="17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6" name="Picture 12" descr="C:\Users\Master\Documents\УЧЕБА 2015\фото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4896544" cy="3501008"/>
          </a:xfrm>
          <a:prstGeom prst="rect">
            <a:avLst/>
          </a:prstGeom>
          <a:noFill/>
        </p:spPr>
      </p:pic>
      <p:pic>
        <p:nvPicPr>
          <p:cNvPr id="1037" name="Picture 13" descr="C:\Users\Master\Documents\УЧЕБА 2015\фото\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183569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55160" cy="5040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i="1" dirty="0" smtClean="0"/>
              <a:t>Большинство  несчастных случаев на дороге происходит по вине взрослых, которые не выполняют и сами нарушают правила дорожного движения.</a:t>
            </a:r>
          </a:p>
          <a:p>
            <a:pPr>
              <a:buNone/>
            </a:pPr>
            <a:r>
              <a:rPr lang="ru-RU" sz="1800" b="1" i="1" dirty="0" smtClean="0"/>
              <a:t>Чтобы избежать трагедий на дорогах, нужно не только самим знать и неукоснительно выполнять ПДД, но и знакомить с ними детей.</a:t>
            </a:r>
          </a:p>
          <a:p>
            <a:pPr>
              <a:buNone/>
            </a:pPr>
            <a:r>
              <a:rPr lang="ru-RU" sz="1800" b="1" i="1" dirty="0" smtClean="0"/>
              <a:t>Обучение дошкольников  правилам дорожного движения не должно сводиться только к призывам соблюдать их. В силу конкретности и образности детского мышления, оно должно быть наглядным и проходить в естественной обстановке.</a:t>
            </a:r>
          </a:p>
          <a:p>
            <a:pPr>
              <a:buNone/>
            </a:pPr>
            <a:r>
              <a:rPr lang="ru-RU" sz="1800" b="1" i="1" dirty="0" smtClean="0"/>
              <a:t>Следует использовать любой подходящий момент, чтобы доходчиво и ненавязчиво обучать ребёнка правилам поведения на улице и в транспорте.</a:t>
            </a:r>
          </a:p>
          <a:p>
            <a:pPr>
              <a:buNone/>
            </a:pPr>
            <a:r>
              <a:rPr lang="ru-RU" sz="1800" b="1" i="1" dirty="0" smtClean="0"/>
              <a:t>Ребёнок-дошкольник не должен гулять без родителей!</a:t>
            </a:r>
          </a:p>
          <a:p>
            <a:pPr>
              <a:buNone/>
            </a:pPr>
            <a:r>
              <a:rPr lang="ru-RU" sz="1800" b="1" i="1" dirty="0" smtClean="0"/>
              <a:t>Родители обязаны доводить ребёнка до детского сада и передавать его воспитателям.</a:t>
            </a:r>
          </a:p>
          <a:p>
            <a:pPr>
              <a:buNone/>
            </a:pPr>
            <a:r>
              <a:rPr lang="ru-RU" sz="1800" b="1" i="1" dirty="0" smtClean="0"/>
              <a:t>На улице взрослые не должны оставаться безучастными к поведению детей, вышедших гулять без сопровождения взрослых.</a:t>
            </a:r>
          </a:p>
          <a:p>
            <a:endParaRPr lang="ru-RU" sz="1800" b="1" i="1" dirty="0"/>
          </a:p>
        </p:txBody>
      </p:sp>
      <p:pic>
        <p:nvPicPr>
          <p:cNvPr id="9218" name="Picture 2" descr="C:\Users\Master\Documents\УЧЕБА 2015\фото\3250_html_318af3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53000"/>
            <a:ext cx="212372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Как знакомить ребёнка с правилами дорожного движения.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В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дорожной обстановке научите ребёнка ориентироваться и оценивать дорожную ситуацию.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 о необходимости быть внимательным, осторожным и предусмотрительным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Воспитывайте у ребёнка потребность быть дисциплинированным, вырабатывайте у него привычки в безопасном поведении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 необходимость быть постоянно бдительным на дороге, но не запугивайте.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Указывайте на ошибки пешеходов и водителей.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Разъясняйте, что такое дорожно-транспортное происшествие и каковы его причины.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Закрепляйте знания с помощью игр, читайте книги, загадывайте загадки.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прогулках объясняйте и закрепляйте правила работы светофора и показывайте дорожные знаки , разметку.</a:t>
            </a:r>
          </a:p>
          <a:p>
            <a:endParaRPr lang="ru-RU" sz="1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861048"/>
            <a:ext cx="190770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Правила поведения для родителей - пешеходов.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Не торопитесь! Переходите дорогу спокойным, размеренным шагом.</a:t>
            </a:r>
          </a:p>
          <a:p>
            <a:r>
              <a:rPr lang="ru-RU" sz="1800" b="1" i="1" dirty="0" smtClean="0"/>
              <a:t> Не разговаривайте и не отвлекайтесь! Ребёнок должен знать , что при переходе проезжей части , нужно быть внимательным и сосредоточенным.</a:t>
            </a:r>
          </a:p>
          <a:p>
            <a:r>
              <a:rPr lang="ru-RU" sz="1800" b="1" i="1" dirty="0" smtClean="0"/>
              <a:t>Никогда не переходите дорогу на жёлтый и красный сигнал светофора , как   бы вы не торопились.</a:t>
            </a:r>
          </a:p>
          <a:p>
            <a:r>
              <a:rPr lang="ru-RU" sz="1800" b="1" i="1" dirty="0" smtClean="0"/>
              <a:t>Переходите дорогу только в зоне пешеходного перехода.</a:t>
            </a:r>
          </a:p>
          <a:p>
            <a:r>
              <a:rPr lang="ru-RU" sz="1800" b="1" i="1" dirty="0" smtClean="0"/>
              <a:t>Наблюдайте с детьми за обстановкой на дороге, обращайте внимание на машины , которые готовятся поворачивать, мчатся на большой скорости и др.</a:t>
            </a:r>
          </a:p>
          <a:p>
            <a:r>
              <a:rPr lang="ru-RU" sz="1800" b="1" i="1" dirty="0" smtClean="0"/>
              <a:t>Не выходите на дорогу из-за машин или других препятствий , ограничивающих видимость, пока не убедитесь, что проезжая часть свободна от транспорта. </a:t>
            </a:r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8196" name="Picture 4" descr="C:\Users\Master\Documents\УЧЕБА 2015\фото\hello_html_12514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3377952" cy="197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Правила для родителей- пассажиров.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6192688" cy="4857403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Научите ребёнка быть внимательным в зоне остановки . Это опасное место- плохой обзор , пассажиры случайно могут вытолкнуть ребёнка на проезжую часть и др.</a:t>
            </a:r>
          </a:p>
          <a:p>
            <a:r>
              <a:rPr lang="ru-RU" sz="2000" b="1" i="1" dirty="0" smtClean="0"/>
              <a:t>Подходите к двери на посадку только после полной остановки транспорта.</a:t>
            </a:r>
          </a:p>
          <a:p>
            <a:r>
              <a:rPr lang="ru-RU" sz="2000" b="1" i="1" dirty="0" smtClean="0"/>
              <a:t>Из автобуса , трамвая, троллейбуса всегда выходите первыми , подстрахуйте ребёнка (  он может упасть ,  выбежать на проезжую часть).</a:t>
            </a:r>
          </a:p>
          <a:p>
            <a:pPr>
              <a:buNone/>
            </a:pPr>
            <a:r>
              <a:rPr lang="ru-RU" sz="2000" b="1" i="1" dirty="0" smtClean="0"/>
              <a:t>      Выйдя из общественного транспорта,  подождите , пока он отъедет от остановки, и только после этого переходите проезжую часть дороги.</a:t>
            </a:r>
            <a:endParaRPr lang="ru-RU" sz="2000" b="1" i="1" dirty="0"/>
          </a:p>
        </p:txBody>
      </p:sp>
      <p:pic>
        <p:nvPicPr>
          <p:cNvPr id="14337" name="Picture 1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226876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7920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Уважаемые родители- водители!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268760"/>
            <a:ext cx="5133256" cy="52894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Б</a:t>
            </a:r>
            <a:r>
              <a:rPr lang="ru-RU" sz="2000" b="1" i="1" dirty="0" smtClean="0"/>
              <a:t>удьте внимательны и осторожны! </a:t>
            </a:r>
          </a:p>
          <a:p>
            <a:pPr>
              <a:buNone/>
            </a:pPr>
            <a:r>
              <a:rPr lang="ru-RU" sz="2000" b="1" i="1" dirty="0" smtClean="0"/>
              <a:t> От вас зависит безопасность детей на дороге.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У</a:t>
            </a:r>
            <a:r>
              <a:rPr lang="ru-RU" sz="2000" b="1" i="1" dirty="0" smtClean="0"/>
              <a:t>видев знак « Дети» - притормозите.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</a:t>
            </a:r>
            <a:r>
              <a:rPr lang="ru-RU" sz="2000" b="1" i="1" dirty="0" smtClean="0"/>
              <a:t>ропустите ребёнка , переходящего проезжую часть.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В </a:t>
            </a:r>
            <a:r>
              <a:rPr lang="ru-RU" sz="2000" b="1" i="1" dirty="0" smtClean="0"/>
              <a:t>пути будьте внимательны ко всем участникам движения, особенно к детям.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                              Помните!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Н</a:t>
            </a:r>
            <a:r>
              <a:rPr lang="ru-RU" sz="2000" b="1" i="1" dirty="0" smtClean="0"/>
              <a:t>еожиданные манёвры в пути и резкое торможение могут привести к несчастному случаю 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</a:t>
            </a:r>
            <a:r>
              <a:rPr lang="ru-RU" sz="2000" b="1" i="1" dirty="0" smtClean="0"/>
              <a:t>ревышение скорости приводит к  трагедиям на дороге.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.</a:t>
            </a:r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/>
          </a:p>
        </p:txBody>
      </p:sp>
      <p:pic>
        <p:nvPicPr>
          <p:cNvPr id="6152" name="Picture 8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131840" cy="419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152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Что должен знать дошкольник.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   </a:t>
            </a:r>
          </a:p>
          <a:p>
            <a:pPr>
              <a:buNone/>
            </a:pPr>
            <a:r>
              <a:rPr lang="ru-RU" sz="1800" b="1" i="1" dirty="0" smtClean="0"/>
              <a:t> Без взрослых на дорогу выходить нельзя!</a:t>
            </a:r>
          </a:p>
          <a:p>
            <a:pPr>
              <a:buNone/>
            </a:pPr>
            <a:r>
              <a:rPr lang="ru-RU" sz="1800" b="1" i="1" dirty="0" smtClean="0"/>
              <a:t> Переходить проезжую часть нужно только по пешеходному переходу,  на зелёный сигнал светофора!</a:t>
            </a:r>
          </a:p>
          <a:p>
            <a:pPr>
              <a:buNone/>
            </a:pPr>
            <a:r>
              <a:rPr lang="ru-RU" sz="1800" b="1" i="1" dirty="0" smtClean="0"/>
              <a:t>При переходе улицы, сначала надо посмотреть налево, а на середине- направо.</a:t>
            </a:r>
          </a:p>
          <a:p>
            <a:pPr>
              <a:buNone/>
            </a:pPr>
            <a:r>
              <a:rPr lang="ru-RU" sz="1800" b="1" i="1" dirty="0" smtClean="0"/>
              <a:t> Дорога предназначена  для машин, а тротуар - для пешеходов.</a:t>
            </a:r>
          </a:p>
          <a:p>
            <a:pPr>
              <a:buNone/>
            </a:pPr>
            <a:r>
              <a:rPr lang="ru-RU" sz="1800" b="1" i="1" dirty="0" smtClean="0"/>
              <a:t> Нельзя перебегать дорогу в неположенном месте и перед близко идущим транспортом .</a:t>
            </a:r>
          </a:p>
          <a:p>
            <a:pPr>
              <a:buNone/>
            </a:pPr>
            <a:r>
              <a:rPr lang="ru-RU" sz="1800" b="1" i="1" dirty="0" smtClean="0"/>
              <a:t> Стоящий безрельсовый транспорт нужно обходить сзади, а трамвай- спереди, по пешеходному переходу.</a:t>
            </a:r>
          </a:p>
          <a:p>
            <a:pPr>
              <a:buNone/>
            </a:pPr>
            <a:r>
              <a:rPr lang="ru-RU" sz="1800" b="1" i="1" dirty="0" smtClean="0"/>
              <a:t>Познакомиться с правилами движения на велосипеде.</a:t>
            </a:r>
          </a:p>
          <a:p>
            <a:pPr>
              <a:buNone/>
            </a:pPr>
            <a:r>
              <a:rPr lang="ru-RU" sz="1800" b="1" i="1" dirty="0" smtClean="0"/>
              <a:t>Знать основные термины и понятия ( дорога, проезжая часть, тротуар,  разделительная полоса, пешеходный переход, транспортные </a:t>
            </a:r>
          </a:p>
          <a:p>
            <a:pPr>
              <a:buNone/>
            </a:pPr>
            <a:r>
              <a:rPr lang="ru-RU" sz="1800" b="1" i="1" dirty="0" smtClean="0"/>
              <a:t>средства, дорожные знаки).</a:t>
            </a:r>
            <a:endParaRPr lang="ru-RU" sz="1800" b="1" i="1" dirty="0"/>
          </a:p>
        </p:txBody>
      </p:sp>
      <p:pic>
        <p:nvPicPr>
          <p:cNvPr id="21507" name="Picture 3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509120"/>
            <a:ext cx="158417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Уважаемые мамы и папы!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507288" cy="5001419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b="1" i="1" dirty="0" smtClean="0"/>
              <a:t>Будьте  примером для своего ребёнка в поведении на дороге (как пешеход и водитель).</a:t>
            </a:r>
          </a:p>
          <a:p>
            <a:r>
              <a:rPr lang="ru-RU" sz="1800" b="1" i="1" dirty="0" smtClean="0"/>
              <a:t> Пристёгивайте ремни безопасности. </a:t>
            </a:r>
          </a:p>
          <a:p>
            <a:r>
              <a:rPr lang="ru-RU" sz="1800" b="1" i="1" dirty="0" smtClean="0"/>
              <a:t>Используйте автомобильное кресло или ремень (в зависимости от возраста) для ребёнка.</a:t>
            </a:r>
          </a:p>
          <a:p>
            <a:r>
              <a:rPr lang="ru-RU" sz="1800" b="1" i="1" dirty="0" smtClean="0"/>
              <a:t> Приобретите себе и ребёнку </a:t>
            </a:r>
            <a:r>
              <a:rPr lang="ru-RU" sz="1800" b="1" i="1" dirty="0" err="1" smtClean="0"/>
              <a:t>фликеры</a:t>
            </a:r>
            <a:r>
              <a:rPr lang="ru-RU" sz="1800" b="1" i="1" dirty="0" smtClean="0"/>
              <a:t> (светоотражатели). Актуально в тёмное время суток и зимой.</a:t>
            </a:r>
          </a:p>
          <a:p>
            <a:r>
              <a:rPr lang="ru-RU" sz="1800" b="1" i="1" dirty="0" smtClean="0"/>
              <a:t>Изучайте и используйте новую информацию о безопасности детей на дорогах.</a:t>
            </a:r>
          </a:p>
          <a:p>
            <a:r>
              <a:rPr lang="ru-RU" sz="1800" b="1" i="1" dirty="0" smtClean="0"/>
              <a:t>Учите ребёнка тому, что именно от его поведения и образа мысли  зависит его  жизнь  и жизнь других людей, участников дорожного движения !</a:t>
            </a:r>
          </a:p>
          <a:p>
            <a:pPr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>Помните!</a:t>
            </a:r>
          </a:p>
          <a:p>
            <a:r>
              <a:rPr lang="ru-RU" sz="1800" b="1" i="1" dirty="0" smtClean="0">
                <a:solidFill>
                  <a:srgbClr val="C00000"/>
                </a:solidFill>
              </a:rPr>
              <a:t>Ребёнок учится правилам поведения на улице на примере родителей и других взрослых. </a:t>
            </a:r>
            <a:r>
              <a:rPr lang="ru-RU" sz="1800" b="1" i="1" dirty="0">
                <a:solidFill>
                  <a:srgbClr val="C00000"/>
                </a:solidFill>
              </a:rPr>
              <a:t>П</a:t>
            </a:r>
            <a:r>
              <a:rPr lang="ru-RU" sz="1800" b="1" i="1" dirty="0" smtClean="0">
                <a:solidFill>
                  <a:srgbClr val="C00000"/>
                </a:solidFill>
              </a:rPr>
              <a:t>усть ваш пример учит дисциплинированному поведению не только вашего малыша, но и других детей.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solnyshko-sd.ru/uploads/posts/2016-08/1472103441_bezopasnyy-marshr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22911"/>
            <a:ext cx="2952328" cy="1735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Master\Documents\УЧЕБА 2015\фото\prilozheni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760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Осенние каникулы. «Родители, научите детей переходить дорогу!».</vt:lpstr>
      <vt:lpstr> </vt:lpstr>
      <vt:lpstr>Как знакомить ребёнка с правилами дорожного движения.</vt:lpstr>
      <vt:lpstr>Правила поведения для родителей - пешеходов.</vt:lpstr>
      <vt:lpstr>Правила для родителей- пассажиров.</vt:lpstr>
      <vt:lpstr>Уважаемые родители- водители!</vt:lpstr>
      <vt:lpstr>Что должен знать дошкольник.</vt:lpstr>
      <vt:lpstr>Уважаемые мамы и папы!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Бухгалтерия</cp:lastModifiedBy>
  <cp:revision>124</cp:revision>
  <dcterms:created xsi:type="dcterms:W3CDTF">2016-09-25T21:19:20Z</dcterms:created>
  <dcterms:modified xsi:type="dcterms:W3CDTF">2020-10-28T06:28:36Z</dcterms:modified>
</cp:coreProperties>
</file>