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8" r:id="rId19"/>
    <p:sldId id="277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66"/>
    <a:srgbClr val="009900"/>
    <a:srgbClr val="FF6600"/>
    <a:srgbClr val="FFCC00"/>
    <a:srgbClr val="FF0000"/>
    <a:srgbClr val="FF3300"/>
    <a:srgbClr val="008000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89" d="100"/>
          <a:sy n="89" d="100"/>
        </p:scale>
        <p:origin x="-1613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292080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802940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0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20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7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47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9.jpeg" Type="http://schemas.openxmlformats.org/officeDocument/2006/relationships/image"/><Relationship Id="rId4" Target="../media/image58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rgbClr val="7605CB"/>
                </a:solidFill>
                <a:effectLst/>
              </a:rPr>
              <a:t>У</a:t>
            </a:r>
            <a:r>
              <a:rPr lang="ru-RU" sz="1300" b="1" dirty="0" smtClean="0">
                <a:solidFill>
                  <a:srgbClr val="7605CB"/>
                </a:solidFill>
                <a:effectLst/>
              </a:rPr>
              <a:t>правление дошкольного образования администрации</a:t>
            </a:r>
            <a:br>
              <a:rPr lang="ru-RU" sz="1300" b="1" dirty="0" smtClean="0">
                <a:solidFill>
                  <a:srgbClr val="7605CB"/>
                </a:solidFill>
                <a:effectLst/>
              </a:rPr>
            </a:br>
            <a:r>
              <a:rPr lang="ru-RU" sz="1300" b="1" dirty="0" smtClean="0">
                <a:solidFill>
                  <a:srgbClr val="7605CB"/>
                </a:solidFill>
                <a:effectLst/>
              </a:rPr>
              <a:t> города Тамбова Тамбовской области</a:t>
            </a:r>
            <a:r>
              <a:rPr lang="ru-RU" sz="1400" dirty="0">
                <a:solidFill>
                  <a:srgbClr val="7605CB"/>
                </a:solidFill>
                <a:effectLst/>
              </a:rPr>
              <a:t/>
            </a:r>
            <a:br>
              <a:rPr lang="ru-RU" sz="1400" dirty="0">
                <a:solidFill>
                  <a:srgbClr val="7605CB"/>
                </a:solidFill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b="1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  <a:t>КАЛЕНДАРЬ </a:t>
            </a:r>
            <a:br>
              <a:rPr lang="ru-RU" sz="2200" b="1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  <a:t>ГОРОДСКИХ МАССОВЫХ МЕРОПРИЯТИЙ С ВОСПИТАННИКАМИ ДОШКОЛЬНЫХ ОБРАЗОВАТЕЛЬНЫХ УЧРЕЖДЕНИЙ</a:t>
            </a:r>
            <a:r>
              <a:rPr lang="ru-RU" sz="2200" dirty="0" smtClean="0">
                <a:solidFill>
                  <a:srgbClr val="F042CB"/>
                </a:solidFill>
                <a:effectLst/>
                <a:latin typeface="+mn-lt"/>
              </a:rPr>
              <a:t/>
            </a:r>
            <a:br>
              <a:rPr lang="ru-RU" sz="2200" dirty="0" smtClean="0">
                <a:solidFill>
                  <a:srgbClr val="F042CB"/>
                </a:solidFill>
                <a:effectLst/>
                <a:latin typeface="+mn-lt"/>
              </a:rPr>
            </a:br>
            <a:r>
              <a:rPr lang="ru-RU" sz="2200" dirty="0" smtClean="0">
                <a:solidFill>
                  <a:srgbClr val="7605CB"/>
                </a:solidFill>
                <a:effectLst/>
                <a:latin typeface="+mn-lt"/>
              </a:rPr>
              <a:t/>
            </a:r>
            <a:br>
              <a:rPr lang="ru-RU" sz="2200" dirty="0" smtClean="0">
                <a:solidFill>
                  <a:srgbClr val="7605CB"/>
                </a:solidFill>
                <a:effectLst/>
                <a:latin typeface="+mn-lt"/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4" b="15919"/>
          <a:stretch>
            <a:fillRect/>
          </a:stretch>
        </p:blipFill>
        <p:spPr bwMode="auto">
          <a:xfrm>
            <a:off x="2555776" y="2780928"/>
            <a:ext cx="2088232" cy="16141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7" descr="C:\Users\1\Desktop\csm_26042019_1_17d0b688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0" y="3259224"/>
            <a:ext cx="2158181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7092280" y="5733256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проект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«Неделя музыки С.В. Рахманинова»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669674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Музыка Рахманинова – океан. Его волны начинаются так далеко и так высоко, что вы не видите границ. Вы чувствуете только дыхание, которое не свойственно ни одному русскому композитору (Андрей Кончаловский).                                                                        Цель творческого проекта «Неделя музыки С.В. Рахманинова» - создать у дошкольников целостное представление о жизни, творчестве и личности великого русского композитора.  Популяризация творчества 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С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.В. Рахманинова у  малышей, приобщение их к шедеврам русской музыкальной культуры.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avatars.mds.yandex.net/get-zen_doc/108399/pub_5bb8dd908bc06200ace6dc4e_5bb8dfbff425240f0b16832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08648"/>
            <a:ext cx="3133058" cy="246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548680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конкурс детского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хореографического творчества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«Танцевальный серпантин»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6264696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в целях выявления и поддержки талантливых и одаренных детей в области хореографического искусства. В конкурсе принимают участие детские хореографические коллективы                         и солисты двух возрастных категорий 3-4 и 5-7 лет                           по номинациям: «Классический танец»,                    «Народный танец», «Современный танец».</a:t>
            </a: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6" descr="C:\Users\1\Desktop\csm_DSCF1857_025bd15f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42" y="4005064"/>
            <a:ext cx="2696142" cy="2406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2" y="1531515"/>
            <a:ext cx="2688128" cy="2324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846" r="2905" b="4379"/>
          <a:stretch>
            <a:fillRect/>
          </a:stretch>
        </p:blipFill>
        <p:spPr bwMode="auto">
          <a:xfrm>
            <a:off x="35902" y="3601412"/>
            <a:ext cx="2479644" cy="2347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9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1\Desktop\csm_24_04_ae687d8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26970"/>
            <a:ext cx="2842576" cy="186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548680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турнир по мини-футболу     «Футбольная страна -2021»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86814" y="908720"/>
            <a:ext cx="69847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Турнир по мини-футболу проводится для воспитанников 6-7 лет с целью пропаганды и популяризации мини-футбола, как средства укрепления здоровья и совершенствования физической подготовленности дошкольников, формирования у них постоянного интереса к занятиям физической культурой и спортом, развития командного духа и взаимодействия среди детей.</a:t>
            </a: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346307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учреждения</a:t>
            </a: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1\Desktop\csm_24_03_1ef8b21e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8754"/>
            <a:ext cx="3154559" cy="201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1\Desktop\csm_а3_30349fe3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" y="3212975"/>
            <a:ext cx="2880320" cy="1893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56692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VII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туристический слет дошкольников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86814" y="1052736"/>
            <a:ext cx="576936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Традиционный туристический слет дошкольников приурочен к 385 -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города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амбова.                                  В программе слета: ориентирование на местности, прохождение полосы препятствий, укладка палатки, оказание первой помощи, завязывание туристических узлов, укладка рюкзака.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829402" y="5301208"/>
            <a:ext cx="3168352" cy="108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ДОО «Детский сад «Подсолнух»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 descr="C:\Users\1\Desktop\csm_DSC03698_ab480c9e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168352" cy="2177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1\Desktop\csm_DSC03844_7ba2c4d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25" y="4725142"/>
            <a:ext cx="2808312" cy="1987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1\Desktop\csm_DSC03985_c53c079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18021"/>
            <a:ext cx="2696951" cy="2107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332656"/>
            <a:ext cx="6804248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городской конкурс юных знатоков дорожного движения «Безопасное колесо»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83568" y="1124744"/>
            <a:ext cx="62646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«Безопасное колесо» - это уже традиционный конкурс, который проводится с 2017 года. Конкурс направлен на воспитание законопослушных участников дорожного движения, закрепление у воспитанников правил дорожного движения, привлечение детей к систематическим занятиям физической культурой и спортом, вовлечение детей в отряды инспекторов дорожного движения. 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84372" y="5404048"/>
            <a:ext cx="3459628" cy="108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ДОО «Детский сад «Жемчужинка»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08648"/>
            <a:ext cx="2767374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952328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160337"/>
            <a:ext cx="2304256" cy="5406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63688" y="476672"/>
            <a:ext cx="5184576" cy="10081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марафон                                       «Этот день Победы»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460375" y="1124744"/>
            <a:ext cx="8651373" cy="2516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Марафон посвящен  76–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Победы в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В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еликой Отечественной войне. Основная идея марафона : расширение знаний о государственных праздниках и историческом наследии нашей страны, воспитание патриотических чувств у дошкольников, формирование чувства гордости за свой народ, его боевые заслуги, развитие духовно-нравственного и интеллектуального потенциала детей .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Танцевальный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флешмоб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«Вальс Победы»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Онлайн - фестиваль песен военных лет «Солдатская завалинка»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Литературная гостиная «Стихи Великой Победы»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Бессмертный полк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08518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s://ped-kopilka.ru/upload/blogs2/2020/1/31402_12d6e615c424951db925fb37f33b6649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1008"/>
            <a:ext cx="3031505" cy="292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332656"/>
            <a:ext cx="6804248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проект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«Лучший юный экскурсовод года»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38699" y="1052736"/>
            <a:ext cx="7200800" cy="179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Проект приурочен к 385 – </a:t>
            </a:r>
            <a:r>
              <a:rPr lang="ru-RU" sz="18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</a:t>
            </a:r>
            <a:r>
              <a:rPr lang="ru-RU" sz="1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города Тамбова.                             Основная идея проекта : развитие исследовательской, познавательной, творческой и речевой активности детей, </a:t>
            </a:r>
            <a:r>
              <a:rPr lang="ru-RU" sz="1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ф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ормирование представлений у дошкольников о родном городе, основы конструктивного общения детей – экскурсоводов                                      со сверстниками и взрослыми. </a:t>
            </a:r>
            <a:endParaRPr lang="ru-RU" sz="18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02217" y="5301208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1\Desktop\33819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39"/>
            <a:ext cx="2904257" cy="2652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esktop\IMG-20170727-WA0080-Kopirov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58436"/>
            <a:ext cx="2736304" cy="2583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-19067"/>
            <a:ext cx="1616022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/>
              </a:rPr>
              <a:t>Июнь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332656"/>
            <a:ext cx="6298570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Арт - проект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«Наследники родного города»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228184" y="436510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д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ошкольные образовательные учреждения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5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отдел развития дошкольного образования, тел. 48-21-72</a:t>
            </a:r>
            <a:endParaRPr lang="ru-RU" sz="5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539551" y="1289855"/>
            <a:ext cx="8208913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Проект посвящен 385-летию города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Тамбова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Цель проекта : развитие интереса детей к истории родного города, его культурного наследия. Воспитание патриотического отношения к историческим событиям родного города, активной жизненной позиции юных жителей Тамбова по средствам включения их в общественно-значимую деятельность по сохранению исторической памяти через творческую активность.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Интерактивная карусель поздравлений «Я люблю тебя мой </a:t>
            </a: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Т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амбов»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Выставка детского архитектурно-художественного творчества «Рисуем город будущего»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Конкурс рисунков на асфальте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Онлайн – микрофон «Музыкальный </a:t>
            </a: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Т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амбов»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</a:t>
            </a:r>
            <a:r>
              <a:rPr lang="ru-RU" sz="1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Видеопанорама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 «Наш город нам дорог»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http://uo-yalta.ru/uploads/posts/2016-06/1465199066_print_610853_740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155590" cy="2524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newtambov.ru/storage/taisia/2013/06/IMG_2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55536"/>
            <a:ext cx="2697159" cy="1970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-19067"/>
            <a:ext cx="1616022" cy="720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/>
              </a:rPr>
              <a:t>Июнь</a:t>
            </a:r>
            <a:endParaRPr lang="ru-RU" sz="1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404664"/>
            <a:ext cx="6298570" cy="108012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Городской турнир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по детскому пляжному бадминтону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52120" y="357948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ошкольные образовательные учреждения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921002" y="1268760"/>
            <a:ext cx="644258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Турнир по детскому бадминтону проводится для воспитанников 6-7 лет с целью формирования начальных представлений о бадминтоне как о виде спорта, популяризация игры бадминтон, развитие качества навыков игры у дошкольников, пропаганде здорового образа жизни.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https://www.maam.ru/upload/blogs/detsad-673934-1494536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4171927"/>
            <a:ext cx="2880320" cy="2353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xn--97-jlc5al4a.xn--p1ai/e107_images/mdou97BA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" y="3212975"/>
            <a:ext cx="3125350" cy="2231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Сентябрь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фестиваль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 городошному спорту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49651" y="540015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ДОО «Детский сад «Подсолнух»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187623" y="1556792"/>
            <a:ext cx="6624737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Фестиваль проводится с целью популяризации у дошкольников игры «Городки», формированию у них основы правильной техники и воспитания в потребности интереса к занятиям физической культуры и спорту.</a:t>
            </a:r>
            <a:r>
              <a:rPr lang="ru-RU" sz="1800" dirty="0" smtClean="0">
                <a:solidFill>
                  <a:srgbClr val="660066"/>
                </a:solidFill>
                <a:latin typeface="+mj-lt"/>
              </a:rPr>
              <a:t> </a:t>
            </a: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https://daryino-lux.ru/ckfinder/userfiles/images/art-leto-v-dome-3-3-3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44" y="2636911"/>
            <a:ext cx="3115411" cy="2763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dou68lip.ru/assets/images/resources/746/img-20200703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6" y="3429000"/>
            <a:ext cx="2988656" cy="2962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2009" y="620688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конкурс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Изобретайка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»,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посвященный Всемирному дню детских изобретений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79712" y="1772816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с целью развития у детей интереса к изобретательству, развитию творческих способностей, интеллектуального и технического творчества дошкольников.       Участникам конкурса предстоит выполнить работы по направлениям: детского дизайна, художественного конструирования и моделирования, оригами. По итогам конкурса работы победителей примут участие в городской выставке.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45830" y="4509120"/>
            <a:ext cx="305719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           управление дошкольного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80320" cy="191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13" y="4725144"/>
            <a:ext cx="2842793" cy="188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Октябрь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фольклорный фестиваль «Тамбовские родники»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3940" y="797647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ДОО «Детский сад «Дюймовочка»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275521" y="1628800"/>
            <a:ext cx="800005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Фестиваль проводится с целью формирования у дошкольников представлений о народных обычаях, традициях родного края, воспитания любви к своей малой родине, развития творческих способностей, эстетической культуры.</a:t>
            </a:r>
          </a:p>
        </p:txBody>
      </p:sp>
      <p:pic>
        <p:nvPicPr>
          <p:cNvPr id="1026" name="Picture 2" descr="http://city.tambov.gov.ru/fileadmin/_processed_/csm_DSC_7148_7ce6302d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3861046"/>
            <a:ext cx="2701925" cy="227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5" y="2996952"/>
            <a:ext cx="3001287" cy="2314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 descr="C:\Users\1\Desktop\IMG_20171013_152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2" y="2636912"/>
            <a:ext cx="2785187" cy="2351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Октябрь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Муниципальный этап областного конкурса детских творческих работ по безопасности дорожного движения «Дорога глазами детей»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у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460375" y="1628800"/>
            <a:ext cx="7640017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направлен на формирование у детей интереса к изучению правил дорожного движения и навыков безопасного поведения на дороге и транспорте через развитие их творческой активности. Конкурс проводится в возрастной категории 5-7 лет по номинациям: художественно-изобразительное творчество, декоративно-прикладное творчество, литературное творчество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http://ag.nios.ru/images/2013/2013-03-20_doroga-glazami-detey/doroga-glazami-detey-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389166" cy="2018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restovica.edu.by/be/sm.aspx?guid=703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51325"/>
            <a:ext cx="2494069" cy="1833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.vest-news.ru/files/thumbs/900x500/files/news_images/2017/12/07/106184_104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2800"/>
            <a:ext cx="2736304" cy="2236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Ноябрь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Муниципальный этап Всероссийского конкурса  творческих, проектных и исследовательских работ детей «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ВместеЯрче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669740" y="2816353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у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460375" y="1628800"/>
            <a:ext cx="7640017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направлен на повышение исследовательского и познавательного интереса к теме энергосбережения, формирование у детей энергосберегающей модели поведения, ориентированной на бережное                 и ответственное отношение к энергетическим ресурсам, стимулирование творческой активности детей.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 descr="https://ds05.infourok.ru/uploads/ex/0615/000b77c4-13ebdee6/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06" y="3284984"/>
            <a:ext cx="3059477" cy="257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Ноябрь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конкурс                                                     «Первые шаги в науку»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669740" y="2816353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372200" y="5490685"/>
            <a:ext cx="2880320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проведения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5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858334" y="1487031"/>
            <a:ext cx="803414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проводится с целью создания благоприятных условий для 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проявления 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детской инициативы и реализации интеллектуальных и творческих способностей детей, приобретение ими навыков проектной                              и поисково-исследовательской деятельности. Повышение интереса дошкольников к познанию окружающего мира, развитие любознательности                и способности принимать решения, опираясь на свои знания и умения. Конкурс проводится в возрастной категории 6-7 лет по направлениям проектов: математика, техника, естественные науки, краеведение, здоровье        и спорт, творчество.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 descr="https://dou5.ru/upload/iblock/754/75414fa4cb415421193634acca80de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" y="3789040"/>
            <a:ext cx="2371373" cy="1871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zdop.siteedu.ru/media/cache/24/69/2469334e55909c0180aef3064ead41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31518"/>
            <a:ext cx="2522388" cy="1948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ytimg.com/vi/P25erOQFHRI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7311"/>
            <a:ext cx="2424232" cy="1876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Декабрь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3236" y="578559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конкурс творческих работ                          «Новогодняя сказка»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435020" y="1556792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направлен на поддержку талантливых детей в области изобразительного искусства и декоративно-прикладного творчества. К участию в конкурсе приглашаются воспитанники                      5-7 лет по номинациям: изобразительное искусство («Новогодняя открытка», «Новогодние истории»), декоративно-прикладное творчество («Елочная игрушка», «</a:t>
            </a:r>
            <a:r>
              <a:rPr lang="ru-RU" sz="3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Р</a:t>
            </a: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ождественский сувенир»).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45830" y="4509120"/>
            <a:ext cx="305719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           управление дошкольного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ctt.npi-tu.ru/wp-content/uploads/2019/02/20181220_123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520280" cy="1599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xn--80ajjine0d.xn--p1ai/sites/default/files/works/konkurs/img-20191220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34" y="3429000"/>
            <a:ext cx="2570379" cy="1873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36.userapi.com/bOVQsnzYQRMCI72HyGuclKaVe3yGYwlObs07iA/MiWJAHGAC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54" y="4992616"/>
            <a:ext cx="2480510" cy="1779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13" y="4972574"/>
            <a:ext cx="2861624" cy="1907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48813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науки в детском саду,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посвященная Дню российской науки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79712" y="1488626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науки пройдет в дошкольных образовательных учреждениях с целью развития у детей познавательной активности, любознательности, стремления к самостоятельному познанию и размышлению. В эти дни в детских садах города будут работать исследовательские лаборатории, в которых юные ученые проведут опыты, наблюдения, изучат свойства воды, магнита, воздуха и другие явления окружающего мира.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831632" y="5157192"/>
            <a:ext cx="3312368" cy="1372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melkie.net/wp-content/uploads/2018/03/opytno-eksperimentalnaya-deyatelnost-chudo-v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3168352" cy="2160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1222/00143661-8de3272a/hello_html_m65c44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4" y="2924074"/>
            <a:ext cx="2973424" cy="2233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692696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турнир по хоккею с шайбой                                «Кубок Дружбы»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20516" y="1691794"/>
            <a:ext cx="7223483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Традиционный  </a:t>
            </a:r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IV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городской турнир по хоккею с шайбой  проводится для воспитанников 6-7 лет с целью повышения уровня физической подготовленности детей, вовлечению их в систематические занятия физической культурой и спортом. По итогам турнира команда победителей получит переходящий кубок.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827941"/>
            <a:ext cx="342180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«Подсолнух»,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№52 «Маячок»,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№59 «Ягодка»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6" descr="C:\Users\1\Desktop\csm_08.02.2019_84b619c9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3326113"/>
            <a:ext cx="2597150" cy="1839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1\Desktop\csm_08.02.2019_6_8591f3de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22799"/>
            <a:ext cx="2482850" cy="183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1\Desktop\csm_08.02.2019_3_8210ac1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6" y="5003079"/>
            <a:ext cx="2449512" cy="171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csm_MyCollages_26__f6d6553f98-1 —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" y="2780928"/>
            <a:ext cx="2379306" cy="2351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11220" y="476672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Городская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кция «Подари книгу с любовью»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07704" y="987070"/>
            <a:ext cx="69847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С 8 по 12 февраля 2021 года в детских садах города пройдет </a:t>
            </a:r>
            <a:r>
              <a:rPr lang="en-US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III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городская акция «Подари книгу с любовью», приуроченная к Международному дню </a:t>
            </a:r>
            <a:r>
              <a:rPr lang="ru-RU" sz="16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книгодарения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, который отмечается 14 февраля во многих странах мира.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Главная идея акции- напомнить детям о том, что книга была и остается прекрасным подарком. И этот подарок очень ждут!  Чтение новой, интересной, красочной книги – радость для любого ребенка. В течение недели в детских садах в онлайн-формате пройдут викторины, мастер-классы, встречи с интересными людьми и другие мероприятия для детей.                  В рамках акции традиционно будет организован сбор книг для библиотек                и детских учреждений.</a:t>
            </a:r>
            <a:endParaRPr lang="ru-RU" sz="1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365104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csm_MyCollages_26__f6d6553f9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16" y="3926926"/>
            <a:ext cx="2596920" cy="2326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csm_MyCollages_26__f6d6553f98-1 —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89" y="4221088"/>
            <a:ext cx="2585097" cy="2501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692696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Литературный фестиваль «Мы друзья родного языка»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435020" y="1412776"/>
            <a:ext cx="709742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Литературный фестиваль  «Мы друзья родного языка»  приурочен к Международному дню родного языка. Этот праздник был учрежден в 1999 году решением 30-й сессии генеральной конференции ЮНЕСКО и отмечается ежегодно с 2020 года.  Основная идея фестиваля: воспитание любви и бережного отношения у детей к родному языку, к культуре русского народа, его духовным ценностям, чувства любви к родному краю, уважение к национальным традициям и обычаям. В рамках фестиваля, который пройдет в онлайн-формате дошколята продемонстрируют знания русского языка, речевые навыки, творческие  и коммуникативные компетенции. </a:t>
            </a: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365104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ошкольные образовательные 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taslib.ru/images_content2/2017-10-24/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024336" cy="2439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123b/00044472-ab880432/hello_html_m50011b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89040"/>
            <a:ext cx="2664296" cy="2156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конкурс певческого мастерства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елодии детства»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561662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певческого мастерства                                «Мелодии детства»  проводится в целях выявления                   и поддержки талантливых и одаренных детей.                       В конкурсе примут  участие солисты и вокальные коллективы  возрастных категорий 5-6 лет                            и 6 – 7 лет по номинациям : «Народное пение» и «Эстрадное пение».</a:t>
            </a:r>
            <a:endParaRPr lang="ru-RU" sz="38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563888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C:\Users\1\Desktop\csm_DSCF6868_3fa3b53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65" y="2568825"/>
            <a:ext cx="3575878" cy="22647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1\Desktop\csm_DSCF7154_65655c1a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84" y="3708648"/>
            <a:ext cx="3845572" cy="23126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конкурс юных чтецов                                     «Раскрасим мир стихами»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5904656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5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юных чтецов «</a:t>
            </a:r>
            <a:r>
              <a:rPr lang="ru-RU" sz="55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Р</a:t>
            </a:r>
            <a:r>
              <a:rPr lang="ru-RU" sz="5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аскрасим мир стихами» проводится с целью формирования способности детей                           к выразительному чтению наизусть, развития поэтического слуха, умения понимать музыкальность поэтической речи; чувствовать и отображать поэтические образы. В конкурсе примут  участие дети возрастных категорий 3-5 лет и 6 – 7 лет                                    по номинациям : «Индивидуальное чтение», «Коллективное чтение с элементами театрализации».</a:t>
            </a:r>
            <a:endParaRPr lang="ru-RU" sz="5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563888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C:\Users\1\Desktop\csm_IMG_20170414_094156_56b987d5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0" y="3582143"/>
            <a:ext cx="2304256" cy="2261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1\Desktop\csm_12__1__d92e42cc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363787" cy="2163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548680"/>
            <a:ext cx="6588224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конкурс изобразительного искусства и декоративно-прикладного  творчества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«Палитра ремесел»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0668" y="1772816"/>
            <a:ext cx="604867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с целью выявления, развития и поддержки талантливых детей в области изобразительного искусства                                                    и декоративно-прикладного творчества, развития творческого потенциала воспитанников, направленного на формирование любви к родному краю, гордости за культурное наследие России. К участию в конкурсе приглашаются воспитанники детских садов города в возрастной категории 5-7 лет по номинациям: «Декоративно-прикладное творчество»,  «</a:t>
            </a:r>
            <a:r>
              <a:rPr lang="ru-RU" sz="1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Х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удожественные ремесла», «Изобразительное искусство».</a:t>
            </a:r>
            <a:endParaRPr lang="ru-RU" sz="1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779912" y="4869160"/>
            <a:ext cx="3168352" cy="1831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s://i1.wp.com/ihappymama.ru/wp-content/uploads/2016/08/detskij-sad.jpg?fit=1000%2C750&amp;ss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2382"/>
            <a:ext cx="2672408" cy="232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053b/0010ba92-5dc09e88/hello_html_62e890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06" y="2420888"/>
            <a:ext cx="2947256" cy="222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2c8512ff1af89d852c668e8e966b41a6e2217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1960</Words>
  <Application>Microsoft Office PowerPoint</Application>
  <PresentationFormat>Экран (4:3)</PresentationFormat>
  <Paragraphs>262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Управление дошкольного образования администрации  города Тамбова Тамбовской области   КАЛЕНДАРЬ  ГОРОДСКИХ МАССОВЫХ МЕРОПРИЯТИЙ С ВОСПИТАННИКАМИ ДОШКОЛЬНЫХ ОБРАЗОВАТЕЛЬНЫХ УЧРЕЖДЕНИЙ                 </vt:lpstr>
      <vt:lpstr>Февраль</vt:lpstr>
      <vt:lpstr>Февраль</vt:lpstr>
      <vt:lpstr>Февраль</vt:lpstr>
      <vt:lpstr>Февраль</vt:lpstr>
      <vt:lpstr>Февраль</vt:lpstr>
      <vt:lpstr>Март</vt:lpstr>
      <vt:lpstr>Март</vt:lpstr>
      <vt:lpstr>Март</vt:lpstr>
      <vt:lpstr>Апрель</vt:lpstr>
      <vt:lpstr>Апрель</vt:lpstr>
      <vt:lpstr>Апрель</vt:lpstr>
      <vt:lpstr>Май</vt:lpstr>
      <vt:lpstr>Май</vt:lpstr>
      <vt:lpstr>Май</vt:lpstr>
      <vt:lpstr>Май</vt:lpstr>
      <vt:lpstr>Июнь</vt:lpstr>
      <vt:lpstr>Июнь</vt:lpstr>
      <vt:lpstr>Сентябрь</vt:lpstr>
      <vt:lpstr>Октябрь</vt:lpstr>
      <vt:lpstr>Октябрь</vt:lpstr>
      <vt:lpstr>Ноябрь</vt:lpstr>
      <vt:lpstr>Ноябрь</vt:lpstr>
      <vt:lpstr>Декабрь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Множество цветных треугольников</dc:title>
  <dc:creator>obstinate</dc:creator>
  <dc:description>Шаблон презентации с сайта https://presentation-creation.ru/</dc:description>
  <cp:lastModifiedBy>1</cp:lastModifiedBy>
  <cp:revision>608</cp:revision>
  <dcterms:created xsi:type="dcterms:W3CDTF">2018-02-25T09:09:03Z</dcterms:created>
  <dcterms:modified xsi:type="dcterms:W3CDTF">2021-01-28T11:44:25Z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1443378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